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63" r:id="rId3"/>
    <p:sldId id="265" r:id="rId4"/>
    <p:sldId id="264" r:id="rId5"/>
    <p:sldId id="261" r:id="rId6"/>
    <p:sldId id="259" r:id="rId7"/>
    <p:sldId id="267" r:id="rId8"/>
    <p:sldId id="266" r:id="rId9"/>
    <p:sldId id="260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44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83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48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14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03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7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576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01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17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56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85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1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821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k1tSK5V1pd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cs.usfca.edu/~galles/visualization/DFS.html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12995434/representing-and-solving-a-maze-given-an-image?rq=1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cs.usfca.edu/~galles/visualization/BFS.htm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Solving a Maze using Graph Algorithms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Clara Bryant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8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494762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Thank You.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 Human solves a Maze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Greek Myth of the Minotaur</a:t>
            </a:r>
          </a:p>
          <a:p>
            <a:pPr lvl="1"/>
            <a:r>
              <a:rPr lang="en-US" dirty="0" smtClean="0"/>
              <a:t>Greek hero Theseus is given string to find his way through and back out of the maze</a:t>
            </a:r>
          </a:p>
          <a:p>
            <a:pPr marL="324000" lvl="1" indent="0">
              <a:buNone/>
            </a:pPr>
            <a:endParaRPr lang="en-US" dirty="0" smtClean="0"/>
          </a:p>
          <a:p>
            <a:r>
              <a:rPr lang="en-US" dirty="0" smtClean="0"/>
              <a:t>String and chalk method to solve a maze</a:t>
            </a:r>
          </a:p>
          <a:p>
            <a:pPr lvl="1"/>
            <a:r>
              <a:rPr lang="en-US" dirty="0" smtClean="0"/>
              <a:t>Mark the places you’ve visited already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915" y="2178523"/>
            <a:ext cx="4238811" cy="442912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107" y="1928172"/>
            <a:ext cx="5108702" cy="4929828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9434400" y="4991100"/>
            <a:ext cx="14400" cy="107088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9906001" y="4876161"/>
            <a:ext cx="985725" cy="10164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534401" y="6330054"/>
            <a:ext cx="899999" cy="272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467737" y="6330054"/>
            <a:ext cx="724013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9439162" y="3072496"/>
            <a:ext cx="0" cy="132058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01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graph?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83459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graph </a:t>
            </a:r>
            <a:r>
              <a:rPr lang="en-US" dirty="0" smtClean="0"/>
              <a:t>is a </a:t>
            </a:r>
            <a:r>
              <a:rPr lang="en-US" dirty="0" smtClean="0"/>
              <a:t>representation of connections between points</a:t>
            </a:r>
          </a:p>
          <a:p>
            <a:endParaRPr lang="en-US" dirty="0" smtClean="0"/>
          </a:p>
          <a:p>
            <a:r>
              <a:rPr lang="en-US" dirty="0"/>
              <a:t>Similar to graph representations of </a:t>
            </a:r>
            <a:r>
              <a:rPr lang="en-US" dirty="0" smtClean="0"/>
              <a:t>molecules</a:t>
            </a:r>
          </a:p>
          <a:p>
            <a:endParaRPr lang="en-US" dirty="0" smtClean="0"/>
          </a:p>
          <a:p>
            <a:r>
              <a:rPr lang="en-US" dirty="0" smtClean="0"/>
              <a:t>The representation does not look like how the molecule looks in </a:t>
            </a:r>
            <a:r>
              <a:rPr lang="en-US" dirty="0" smtClean="0"/>
              <a:t>reality, but hel</a:t>
            </a:r>
            <a:r>
              <a:rPr lang="en-US" dirty="0" smtClean="0"/>
              <a:t>ps you understand the collections between the atoms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“nodes” = circles; points of connection </a:t>
            </a:r>
          </a:p>
          <a:p>
            <a:r>
              <a:rPr lang="en-US" dirty="0" smtClean="0"/>
              <a:t>“vertices” = lines; connections themselves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207" y="2446560"/>
            <a:ext cx="4299971" cy="3397479"/>
          </a:xfrm>
        </p:spPr>
      </p:pic>
      <p:sp>
        <p:nvSpPr>
          <p:cNvPr id="6" name="TextBox 5"/>
          <p:cNvSpPr txBox="1"/>
          <p:nvPr/>
        </p:nvSpPr>
        <p:spPr>
          <a:xfrm>
            <a:off x="7440776" y="5948416"/>
            <a:ext cx="3158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Graph Representation </a:t>
            </a: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of a Water Molecule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5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a maze to a graph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3" y="2009313"/>
            <a:ext cx="4920705" cy="4748412"/>
          </a:xfrm>
        </p:spPr>
      </p:pic>
      <p:sp>
        <p:nvSpPr>
          <p:cNvPr id="7" name="Oval 6"/>
          <p:cNvSpPr/>
          <p:nvPr/>
        </p:nvSpPr>
        <p:spPr>
          <a:xfrm>
            <a:off x="4491279" y="5924581"/>
            <a:ext cx="892442" cy="83314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85536" y="3677204"/>
            <a:ext cx="1819763" cy="21542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25556" y="2217399"/>
            <a:ext cx="2601427" cy="867905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r="3751" b="5559"/>
          <a:stretch/>
        </p:blipFill>
        <p:spPr>
          <a:xfrm>
            <a:off x="5705955" y="2009313"/>
            <a:ext cx="6193974" cy="4748412"/>
          </a:xfr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" t="4700" r="6778" b="6014"/>
          <a:stretch/>
        </p:blipFill>
        <p:spPr>
          <a:xfrm>
            <a:off x="5797644" y="2096079"/>
            <a:ext cx="6010596" cy="46616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" t="17853" r="5900" b="5763"/>
          <a:stretch/>
        </p:blipFill>
        <p:spPr>
          <a:xfrm>
            <a:off x="5556202" y="2727703"/>
            <a:ext cx="6343727" cy="4053269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2125556" y="5820080"/>
            <a:ext cx="2492939" cy="81319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" t="4294" r="7286" b="7344"/>
          <a:stretch/>
        </p:blipFill>
        <p:spPr>
          <a:xfrm>
            <a:off x="5556202" y="1986066"/>
            <a:ext cx="6287836" cy="473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3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Algorithm* for Converting a maze to a graph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81193" y="2100943"/>
            <a:ext cx="5422390" cy="443048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For every time you have a choice in path, you number that choice</a:t>
            </a:r>
          </a:p>
          <a:p>
            <a:pPr lvl="1"/>
            <a:r>
              <a:rPr lang="en-US" dirty="0" smtClean="0"/>
              <a:t>These are the nodes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Starting from the entrance, draw one connection (one vertex) for every “hallway”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Draw one node for every choice in path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Make a new level of connections for every group of choices you encounter</a:t>
            </a:r>
          </a:p>
          <a:p>
            <a:endParaRPr lang="en-US" dirty="0"/>
          </a:p>
          <a:p>
            <a:r>
              <a:rPr lang="en-US" dirty="0" smtClean="0"/>
              <a:t>The graph will be in the shape of a </a:t>
            </a:r>
            <a:r>
              <a:rPr lang="en-US" dirty="0" smtClean="0"/>
              <a:t>tree: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www.youtube.com/watch?v=k1tSK5V1pds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t="4612" r="7428" b="5817"/>
          <a:stretch/>
        </p:blipFill>
        <p:spPr>
          <a:xfrm>
            <a:off x="8880199" y="3048056"/>
            <a:ext cx="2982687" cy="22750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43" y="2588238"/>
            <a:ext cx="3018256" cy="2912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54235" y="5774498"/>
            <a:ext cx="3733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*Algorithm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 series of steps to follow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4743282" cy="39224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graph algorithm</a:t>
            </a:r>
          </a:p>
          <a:p>
            <a:endParaRPr lang="en-US" dirty="0"/>
          </a:p>
          <a:p>
            <a:r>
              <a:rPr lang="en-US" dirty="0" smtClean="0"/>
              <a:t>Solves tree graphs branch-by-branch</a:t>
            </a:r>
          </a:p>
          <a:p>
            <a:endParaRPr lang="en-US" dirty="0"/>
          </a:p>
          <a:p>
            <a:r>
              <a:rPr lang="en-US" dirty="0" smtClean="0"/>
              <a:t>Similar to the string-and-chalk method, but follows the order of the nodes instead of making “random” choices</a:t>
            </a:r>
          </a:p>
          <a:p>
            <a:endParaRPr lang="en-US" dirty="0" smtClean="0"/>
          </a:p>
          <a:p>
            <a:r>
              <a:rPr lang="en-US" dirty="0" smtClean="0"/>
              <a:t>What it looks like: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://www.cs.usfca.edu/~</a:t>
            </a:r>
            <a:r>
              <a:rPr lang="en-US" dirty="0" smtClean="0">
                <a:hlinkClick r:id="rId2"/>
              </a:rPr>
              <a:t>galles/visualization/DFS.html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t="4768" r="6481" b="6437"/>
          <a:stretch/>
        </p:blipFill>
        <p:spPr>
          <a:xfrm>
            <a:off x="5324475" y="2051957"/>
            <a:ext cx="6184900" cy="4638675"/>
          </a:xfrm>
        </p:spPr>
      </p:pic>
      <p:sp>
        <p:nvSpPr>
          <p:cNvPr id="3" name="Oval 2"/>
          <p:cNvSpPr/>
          <p:nvPr/>
        </p:nvSpPr>
        <p:spPr>
          <a:xfrm rot="2553085">
            <a:off x="4645465" y="4552136"/>
            <a:ext cx="4856303" cy="105878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t="4030" r="7311" b="5626"/>
          <a:stretch/>
        </p:blipFill>
        <p:spPr>
          <a:xfrm>
            <a:off x="5724693" y="2023837"/>
            <a:ext cx="6085017" cy="4705975"/>
          </a:xfrm>
        </p:spPr>
      </p:pic>
      <p:pic>
        <p:nvPicPr>
          <p:cNvPr id="20" name="Content Placeholder 1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3" y="1894593"/>
            <a:ext cx="5143500" cy="4963407"/>
          </a:xfrm>
        </p:spPr>
      </p:pic>
      <p:cxnSp>
        <p:nvCxnSpPr>
          <p:cNvPr id="9" name="Straight Connector 8"/>
          <p:cNvCxnSpPr/>
          <p:nvPr/>
        </p:nvCxnSpPr>
        <p:spPr>
          <a:xfrm flipV="1">
            <a:off x="9058275" y="5239213"/>
            <a:ext cx="1404049" cy="93298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935381" y="4012085"/>
            <a:ext cx="526943" cy="72842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210675" y="2686050"/>
            <a:ext cx="390525" cy="82867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05400" y="4810125"/>
            <a:ext cx="0" cy="136207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33775" y="2578845"/>
            <a:ext cx="0" cy="128830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123950" y="2128741"/>
            <a:ext cx="9525" cy="9002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533775" y="4810125"/>
            <a:ext cx="1571626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352550" y="3352800"/>
            <a:ext cx="55245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905000" y="2578845"/>
            <a:ext cx="666750" cy="952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990851" y="2578845"/>
            <a:ext cx="542924" cy="952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33775" y="4417401"/>
            <a:ext cx="0" cy="3927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905000" y="2601442"/>
            <a:ext cx="0" cy="75135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18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Complicated 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37" y="1873148"/>
            <a:ext cx="3979921" cy="4984852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Some mazes </a:t>
            </a:r>
            <a:r>
              <a:rPr lang="en-US" dirty="0" smtClean="0"/>
              <a:t>take a really long time for </a:t>
            </a:r>
            <a:r>
              <a:rPr lang="en-US" dirty="0" smtClean="0"/>
              <a:t>a human to solve on their own</a:t>
            </a:r>
          </a:p>
          <a:p>
            <a:endParaRPr lang="en-US" dirty="0"/>
          </a:p>
          <a:p>
            <a:r>
              <a:rPr lang="en-US" dirty="0" smtClean="0"/>
              <a:t>We can use computers and coding to implement graph search algorithms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stackoverflow.com/questions/12995434/representing-and-solving-a-maze-given-an-image?rq=1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69" y="1888219"/>
            <a:ext cx="3967889" cy="496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9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Breadth-First search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Solves tree graphs level-by-level</a:t>
            </a:r>
          </a:p>
          <a:p>
            <a:endParaRPr lang="en-US" dirty="0"/>
          </a:p>
          <a:p>
            <a:r>
              <a:rPr lang="en-US" dirty="0" smtClean="0"/>
              <a:t>Could be implemented in real life if you can multiple people in the maze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they look </a:t>
            </a:r>
            <a:r>
              <a:rPr lang="en-US" dirty="0" smtClean="0"/>
              <a:t>like: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://www.cs.usfca.edu/~</a:t>
            </a:r>
            <a:r>
              <a:rPr lang="en-US" dirty="0" smtClean="0">
                <a:hlinkClick r:id="rId2"/>
              </a:rPr>
              <a:t>galles/visualization/BFS.html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 t="3565" r="6972" b="5468"/>
          <a:stretch/>
        </p:blipFill>
        <p:spPr>
          <a:xfrm>
            <a:off x="5881323" y="2133601"/>
            <a:ext cx="5761415" cy="4448688"/>
          </a:xfrm>
        </p:spPr>
      </p:pic>
      <p:sp>
        <p:nvSpPr>
          <p:cNvPr id="7" name="Oval 6"/>
          <p:cNvSpPr/>
          <p:nvPr/>
        </p:nvSpPr>
        <p:spPr>
          <a:xfrm>
            <a:off x="6591589" y="4528457"/>
            <a:ext cx="4463142" cy="88174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5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Dividend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2056</TotalTime>
  <Words>316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Gill Sans MT</vt:lpstr>
      <vt:lpstr>Wingdings 2</vt:lpstr>
      <vt:lpstr>Dividend</vt:lpstr>
      <vt:lpstr>Solving a Maze using Graph Algorithms</vt:lpstr>
      <vt:lpstr>How a Human solves a Maze</vt:lpstr>
      <vt:lpstr>What is a graph?</vt:lpstr>
      <vt:lpstr>Converting a maze to a graph</vt:lpstr>
      <vt:lpstr>Algorithm* for Converting a maze to a graph</vt:lpstr>
      <vt:lpstr>Depth-first search</vt:lpstr>
      <vt:lpstr>The Solution</vt:lpstr>
      <vt:lpstr>More Complicated Example</vt:lpstr>
      <vt:lpstr>Breadth-First search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Algorithms</dc:title>
  <dc:creator>Clara Bryant</dc:creator>
  <cp:lastModifiedBy>Clara Bryant</cp:lastModifiedBy>
  <cp:revision>36</cp:revision>
  <dcterms:created xsi:type="dcterms:W3CDTF">2016-04-28T15:40:22Z</dcterms:created>
  <dcterms:modified xsi:type="dcterms:W3CDTF">2016-05-05T21:21:34Z</dcterms:modified>
</cp:coreProperties>
</file>